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Yekan" pitchFamily="2" charset="-78"/>
              </a:rPr>
              <a:t>مدیریت </a:t>
            </a:r>
            <a:r>
              <a:rPr lang="fa-IR" dirty="0" smtClean="0">
                <a:cs typeface="B Yekan" pitchFamily="2" charset="-78"/>
              </a:rPr>
              <a:t>بازرگانی ورودی 97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8001000" cy="4114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828801"/>
          <a:ext cx="8001000" cy="463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464"/>
                <a:gridCol w="2859464"/>
                <a:gridCol w="2282072"/>
              </a:tblGrid>
              <a:tr h="20574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9044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مائده </a:t>
                      </a:r>
                      <a:r>
                        <a:rPr lang="fa-IR" sz="2400" dirty="0" smtClean="0">
                          <a:cs typeface="B Yekan" pitchFamily="2" charset="-78"/>
                        </a:rPr>
                        <a:t>اولادی فریمانی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مهلا ابراهیم پور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محسن قهار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29044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17.25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18.6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19.15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عکس ممتازه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905000"/>
            <a:ext cx="1752600" cy="1981200"/>
          </a:xfrm>
          <a:prstGeom prst="rect">
            <a:avLst/>
          </a:prstGeom>
        </p:spPr>
      </p:pic>
      <p:pic>
        <p:nvPicPr>
          <p:cNvPr id="6" name="Picture 5" descr="8464276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05000"/>
            <a:ext cx="1504950" cy="1981200"/>
          </a:xfrm>
          <a:prstGeom prst="rect">
            <a:avLst/>
          </a:prstGeom>
        </p:spPr>
      </p:pic>
      <p:pic>
        <p:nvPicPr>
          <p:cNvPr id="7" name="Picture 6" descr="8464277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905000"/>
            <a:ext cx="1428750" cy="1971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آموزش زبان انگلیسی ورودی 95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مریم ضرابی 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میترا اسکندری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بی بی معصومه افتخاری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19.73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19.87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19.88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4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00200"/>
            <a:ext cx="1352550" cy="1828800"/>
          </a:xfrm>
          <a:prstGeom prst="rect">
            <a:avLst/>
          </a:prstGeom>
        </p:spPr>
      </p:pic>
      <p:pic>
        <p:nvPicPr>
          <p:cNvPr id="6" name="Picture 5" descr="8464249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00200"/>
            <a:ext cx="1371600" cy="1828800"/>
          </a:xfrm>
          <a:prstGeom prst="rect">
            <a:avLst/>
          </a:prstGeom>
        </p:spPr>
      </p:pic>
      <p:pic>
        <p:nvPicPr>
          <p:cNvPr id="7" name="Picture 6" descr="8464249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00200"/>
            <a:ext cx="1371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علوم ورزشی ورودی 96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روشنک حمیدی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ریحانه ابراهیمی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سیده مژگان نعیمی تاجدار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17.75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18.61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4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1428750" cy="1828800"/>
          </a:xfrm>
          <a:prstGeom prst="rect">
            <a:avLst/>
          </a:prstGeom>
        </p:spPr>
      </p:pic>
      <p:pic>
        <p:nvPicPr>
          <p:cNvPr id="6" name="Picture 5" descr="846426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00200"/>
            <a:ext cx="1447799" cy="1828799"/>
          </a:xfrm>
          <a:prstGeom prst="rect">
            <a:avLst/>
          </a:prstGeom>
        </p:spPr>
      </p:pic>
      <p:pic>
        <p:nvPicPr>
          <p:cNvPr id="7" name="Picture 6" descr="8464268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00200"/>
            <a:ext cx="142875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علوم ورزشی ورودی 95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سیده </a:t>
                      </a:r>
                      <a:r>
                        <a:rPr lang="fa-IR" sz="2400" dirty="0" smtClean="0">
                          <a:cs typeface="B Yekan" pitchFamily="2" charset="-78"/>
                        </a:rPr>
                        <a:t>فائزه </a:t>
                      </a:r>
                      <a:r>
                        <a:rPr lang="fa-IR" sz="2400" dirty="0" smtClean="0">
                          <a:cs typeface="B Yekan" pitchFamily="2" charset="-78"/>
                        </a:rPr>
                        <a:t>شکرویی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امید شریعت زاده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آنیتا علی دوست فخرآبادی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18.6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19.03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19.13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6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00200"/>
            <a:ext cx="1295400" cy="1905000"/>
          </a:xfrm>
          <a:prstGeom prst="rect">
            <a:avLst/>
          </a:prstGeom>
        </p:spPr>
      </p:pic>
      <p:pic>
        <p:nvPicPr>
          <p:cNvPr id="6" name="Picture 5" descr="846426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1600200" cy="1905000"/>
          </a:xfrm>
          <a:prstGeom prst="rect">
            <a:avLst/>
          </a:prstGeom>
        </p:spPr>
      </p:pic>
      <p:pic>
        <p:nvPicPr>
          <p:cNvPr id="7" name="Picture 6" descr="8464268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00200"/>
            <a:ext cx="1524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فقه و حقوق اسلامی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6764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 محمدرضا دفاعی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نجمه قاضی زاده احسایی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زینب محبتی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18.42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18.84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19.53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46426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600200"/>
            <a:ext cx="1249680" cy="1676400"/>
          </a:xfrm>
          <a:prstGeom prst="rect">
            <a:avLst/>
          </a:prstGeom>
        </p:spPr>
      </p:pic>
      <p:pic>
        <p:nvPicPr>
          <p:cNvPr id="6" name="Picture 5" descr="46426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1"/>
            <a:ext cx="127635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فقه و حقوق اسلامی ورودی 96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7526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 علیرضا نجف پور 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بیتا کریمی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سیده فاطمه میرهاشمی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18.05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18.43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18.56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46426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00200"/>
            <a:ext cx="1219200" cy="1752600"/>
          </a:xfrm>
          <a:prstGeom prst="rect">
            <a:avLst/>
          </a:prstGeom>
        </p:spPr>
      </p:pic>
      <p:pic>
        <p:nvPicPr>
          <p:cNvPr id="6" name="Picture 5" descr="46426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00200"/>
            <a:ext cx="1352550" cy="1752600"/>
          </a:xfrm>
          <a:prstGeom prst="rect">
            <a:avLst/>
          </a:prstGeom>
        </p:spPr>
      </p:pic>
      <p:pic>
        <p:nvPicPr>
          <p:cNvPr id="7" name="Picture 6" descr="464268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600200"/>
            <a:ext cx="1295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فقه و حقوق اسلامی ورودی 95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علیرضا فتحی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حانیه محمدحسین زاده نقندری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سمیه دشتی 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18.13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19.68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46426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99" y="1600201"/>
            <a:ext cx="1447801" cy="1828799"/>
          </a:xfrm>
          <a:prstGeom prst="rect">
            <a:avLst/>
          </a:prstGeom>
        </p:spPr>
      </p:pic>
      <p:pic>
        <p:nvPicPr>
          <p:cNvPr id="6" name="Picture 5" descr="46426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1"/>
            <a:ext cx="1447800" cy="1828800"/>
          </a:xfrm>
          <a:prstGeom prst="rect">
            <a:avLst/>
          </a:prstGeom>
        </p:spPr>
      </p:pic>
      <p:pic>
        <p:nvPicPr>
          <p:cNvPr id="7" name="Picture 6" descr="464268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00200"/>
            <a:ext cx="1371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فقه و حقوق اسلامی ورودی 94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سحر نجف پور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سیستانی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سارا کوچک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زایی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بتول سادات کافی طلعتی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19.24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19.38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20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46426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00200"/>
            <a:ext cx="1447800" cy="1828800"/>
          </a:xfrm>
          <a:prstGeom prst="rect">
            <a:avLst/>
          </a:prstGeom>
        </p:spPr>
      </p:pic>
      <p:pic>
        <p:nvPicPr>
          <p:cNvPr id="6" name="Picture 5" descr="464268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00200"/>
            <a:ext cx="1371600" cy="1790700"/>
          </a:xfrm>
          <a:prstGeom prst="rect">
            <a:avLst/>
          </a:prstGeom>
        </p:spPr>
      </p:pic>
      <p:pic>
        <p:nvPicPr>
          <p:cNvPr id="7" name="Picture 6" descr="64268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76400"/>
            <a:ext cx="1295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مدیریت مالی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 داوود بیضایی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نازنین دنیاگرد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سیده فاطمه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حسینی خواه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19.12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19.29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19.47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77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1428750" cy="1905000"/>
          </a:xfrm>
          <a:prstGeom prst="rect">
            <a:avLst/>
          </a:prstGeom>
        </p:spPr>
      </p:pic>
      <p:pic>
        <p:nvPicPr>
          <p:cNvPr id="6" name="Picture 5" descr="464277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00200"/>
            <a:ext cx="1447800" cy="1905000"/>
          </a:xfrm>
          <a:prstGeom prst="rect">
            <a:avLst/>
          </a:prstGeom>
        </p:spPr>
      </p:pic>
      <p:pic>
        <p:nvPicPr>
          <p:cNvPr id="7" name="Picture 6" descr="464277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00200"/>
            <a:ext cx="1428750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مدیریت مالی ورودی 96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حدیث زرین کلاه قوچانی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نجمه سادات آذری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حانیه نظام دوست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17.85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18.37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464277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00200"/>
            <a:ext cx="1371600" cy="1851660"/>
          </a:xfrm>
          <a:prstGeom prst="rect">
            <a:avLst/>
          </a:prstGeom>
        </p:spPr>
      </p:pic>
      <p:pic>
        <p:nvPicPr>
          <p:cNvPr id="6" name="Picture 5" descr="464277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00200"/>
            <a:ext cx="1371601" cy="1828800"/>
          </a:xfrm>
          <a:prstGeom prst="rect">
            <a:avLst/>
          </a:prstGeom>
        </p:spPr>
      </p:pic>
      <p:pic>
        <p:nvPicPr>
          <p:cNvPr id="7" name="Picture 6" descr="464277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76400"/>
            <a:ext cx="1295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مدیریت مالی ورودی 95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 ولی زاده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سجاد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خیاطیان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 معصومی ثانی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18.72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18.73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19.25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464277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1371600" cy="1828800"/>
          </a:xfrm>
          <a:prstGeom prst="rect">
            <a:avLst/>
          </a:prstGeom>
        </p:spPr>
      </p:pic>
      <p:pic>
        <p:nvPicPr>
          <p:cNvPr id="6" name="Picture 5" descr="8464264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1295400" cy="1818106"/>
          </a:xfrm>
          <a:prstGeom prst="rect">
            <a:avLst/>
          </a:prstGeom>
        </p:spPr>
      </p:pic>
      <p:pic>
        <p:nvPicPr>
          <p:cNvPr id="7" name="Picture 6" descr="8464264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200"/>
            <a:ext cx="1269959" cy="17969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مدیریت بازرگانی ورودی 96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447801"/>
          <a:ext cx="8305800" cy="47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92532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39954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حبیبه کریمی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مرضیه باقری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حسین مقدسی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39954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19.93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19.97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8464271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47800"/>
            <a:ext cx="1428750" cy="1905001"/>
          </a:xfrm>
          <a:prstGeom prst="rect">
            <a:avLst/>
          </a:prstGeom>
        </p:spPr>
      </p:pic>
      <p:pic>
        <p:nvPicPr>
          <p:cNvPr id="7" name="Picture 6" descr="8464268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47800"/>
            <a:ext cx="1524000" cy="1904999"/>
          </a:xfrm>
          <a:prstGeom prst="rect">
            <a:avLst/>
          </a:prstGeom>
        </p:spPr>
      </p:pic>
      <p:pic>
        <p:nvPicPr>
          <p:cNvPr id="8" name="Picture 7" descr="8464268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47800"/>
            <a:ext cx="142875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مدیریت مالی ورودی 94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1981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امیر هدایتی نیک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مریم مه تاش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 سادات جوادی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17.85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17.94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18.42 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6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00200"/>
            <a:ext cx="1485900" cy="1981200"/>
          </a:xfrm>
          <a:prstGeom prst="rect">
            <a:avLst/>
          </a:prstGeom>
        </p:spPr>
      </p:pic>
      <p:pic>
        <p:nvPicPr>
          <p:cNvPr id="6" name="Picture 5" descr="846425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199"/>
            <a:ext cx="1485900" cy="1984737"/>
          </a:xfrm>
          <a:prstGeom prst="rect">
            <a:avLst/>
          </a:prstGeom>
        </p:spPr>
      </p:pic>
      <p:pic>
        <p:nvPicPr>
          <p:cNvPr id="7" name="Picture 6" descr="8464251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00200"/>
            <a:ext cx="1469877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مشاوره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1981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224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سمانه درودی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هدی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شفیعیان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اکرم سادات فرهودی منش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224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19.63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19.64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19.94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5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00200"/>
            <a:ext cx="1428750" cy="1962150"/>
          </a:xfrm>
          <a:prstGeom prst="rect">
            <a:avLst/>
          </a:prstGeom>
        </p:spPr>
      </p:pic>
      <p:pic>
        <p:nvPicPr>
          <p:cNvPr id="6" name="Picture 5" descr="846425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1428750" cy="1962150"/>
          </a:xfrm>
          <a:prstGeom prst="rect">
            <a:avLst/>
          </a:prstGeom>
        </p:spPr>
      </p:pic>
      <p:pic>
        <p:nvPicPr>
          <p:cNvPr id="7" name="Picture 6" descr="8464251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00200"/>
            <a:ext cx="1518179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مشاوره ورودی 96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20574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 محمدرضا اسحاقی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نجمه بنی اسدی گزنشک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منصور صفری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18.55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19.14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19.25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5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00200"/>
            <a:ext cx="1447800" cy="2057400"/>
          </a:xfrm>
          <a:prstGeom prst="rect">
            <a:avLst/>
          </a:prstGeom>
        </p:spPr>
      </p:pic>
      <p:pic>
        <p:nvPicPr>
          <p:cNvPr id="6" name="Picture 5" descr="8464251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00200"/>
            <a:ext cx="1476375" cy="2057400"/>
          </a:xfrm>
          <a:prstGeom prst="rect">
            <a:avLst/>
          </a:prstGeom>
        </p:spPr>
      </p:pic>
      <p:pic>
        <p:nvPicPr>
          <p:cNvPr id="7" name="Picture 6" descr="8464251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76400"/>
            <a:ext cx="1601724" cy="19655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Yekan" pitchFamily="2" charset="-78"/>
              </a:rPr>
              <a:t>رشته مدیریت بازرگانی ناپیوسته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500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20574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حانیه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رنجبر</a:t>
                      </a:r>
                      <a:endParaRPr lang="fa-IR" sz="2400" dirty="0" smtClean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19.62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8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00200"/>
            <a:ext cx="1536954" cy="20514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Yekan" pitchFamily="2" charset="-78"/>
              </a:rPr>
              <a:t>رشته مدیریت بازرگانی ناپیوسته ورودی 96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مهدی نوروزی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محمد آملی مقدم ترشیز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17.11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18.43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8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524000"/>
            <a:ext cx="1449324" cy="1920045"/>
          </a:xfrm>
          <a:prstGeom prst="rect">
            <a:avLst/>
          </a:prstGeom>
        </p:spPr>
      </p:pic>
      <p:pic>
        <p:nvPicPr>
          <p:cNvPr id="6" name="Picture 5" descr="846428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00200"/>
            <a:ext cx="142875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حسابداری ناپیوسته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تکتم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اعلم کفشچی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معصومه رمضان زاده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سارا رنجبر طرقی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18.79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19.24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19.94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8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1362075" cy="1838325"/>
          </a:xfrm>
          <a:prstGeom prst="rect">
            <a:avLst/>
          </a:prstGeom>
        </p:spPr>
      </p:pic>
      <p:pic>
        <p:nvPicPr>
          <p:cNvPr id="6" name="Picture 5" descr="846428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76400"/>
            <a:ext cx="1266940" cy="1752600"/>
          </a:xfrm>
          <a:prstGeom prst="rect">
            <a:avLst/>
          </a:prstGeom>
        </p:spPr>
      </p:pic>
      <p:pic>
        <p:nvPicPr>
          <p:cNvPr id="7" name="Picture 6" descr="8464281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76400"/>
            <a:ext cx="1285875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حسابداری ناپیوسته ورودی 96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9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 خدایی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 مرادی جردوی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حانیه کافی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17.63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17.64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18.71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8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00200"/>
            <a:ext cx="1428750" cy="1885950"/>
          </a:xfrm>
          <a:prstGeom prst="rect">
            <a:avLst/>
          </a:prstGeom>
        </p:spPr>
      </p:pic>
      <p:pic>
        <p:nvPicPr>
          <p:cNvPr id="6" name="Picture 5" descr="846428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1428750" cy="1904999"/>
          </a:xfrm>
          <a:prstGeom prst="rect">
            <a:avLst/>
          </a:prstGeom>
        </p:spPr>
      </p:pic>
      <p:pic>
        <p:nvPicPr>
          <p:cNvPr id="7" name="Picture 6" descr="8464281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00201"/>
            <a:ext cx="142875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Yekan" pitchFamily="2" charset="-78"/>
              </a:rPr>
              <a:t>رشته مدیریت دولتی ناپیوسته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981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مهدی سیف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الهی </a:t>
                      </a:r>
                    </a:p>
                    <a:p>
                      <a:pPr algn="ctr"/>
                      <a:r>
                        <a:rPr lang="fa-IR" sz="2400" baseline="0" dirty="0" smtClean="0">
                          <a:cs typeface="B Yekan" pitchFamily="2" charset="-78"/>
                        </a:rPr>
                        <a:t>ده میری 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راضیه مهدویان همدانی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عارفه اسماعیلی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18.1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18.37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19.31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8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00200"/>
            <a:ext cx="1428750" cy="1971675"/>
          </a:xfrm>
          <a:prstGeom prst="rect">
            <a:avLst/>
          </a:prstGeom>
        </p:spPr>
      </p:pic>
      <p:pic>
        <p:nvPicPr>
          <p:cNvPr id="6" name="Picture 5" descr="846428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00200"/>
            <a:ext cx="1560576" cy="1950720"/>
          </a:xfrm>
          <a:prstGeom prst="rect">
            <a:avLst/>
          </a:prstGeom>
        </p:spPr>
      </p:pic>
      <p:pic>
        <p:nvPicPr>
          <p:cNvPr id="7" name="Picture 6" descr="8464281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68" y="1676400"/>
            <a:ext cx="13716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علوم ورزشی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981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494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آناهیتا ترکمان اسدی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زهرا روحی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فیاضی مزرجی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494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18.71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18.82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18.91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8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1428750" cy="1962150"/>
          </a:xfrm>
          <a:prstGeom prst="rect">
            <a:avLst/>
          </a:prstGeom>
        </p:spPr>
      </p:pic>
      <p:pic>
        <p:nvPicPr>
          <p:cNvPr id="6" name="Picture 5" descr="846428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1594255" cy="1981200"/>
          </a:xfrm>
          <a:prstGeom prst="rect">
            <a:avLst/>
          </a:prstGeom>
        </p:spPr>
      </p:pic>
      <p:pic>
        <p:nvPicPr>
          <p:cNvPr id="7" name="Picture 6" descr="8464281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00200"/>
            <a:ext cx="1428750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Yekan" pitchFamily="2" charset="-78"/>
              </a:rPr>
              <a:t>کارشناسی ارشد بازاریابی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آرزو روح آزاد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فهیمه قاینی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مژگان دهقان خلیل آباد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18.63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18.88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18.88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AttarInstitute\Desktop\ممتازها\عكسها\آرزو روح آزاد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1371600" cy="1904999"/>
          </a:xfrm>
          <a:prstGeom prst="rect">
            <a:avLst/>
          </a:prstGeom>
          <a:noFill/>
        </p:spPr>
      </p:pic>
      <p:pic>
        <p:nvPicPr>
          <p:cNvPr id="1027" name="Picture 3" descr="C:\Users\AttarInstitute\Desktop\ممتازها\عكسها\مژگان دهقان خليل آبادي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1428750" cy="1905000"/>
          </a:xfrm>
          <a:prstGeom prst="rect">
            <a:avLst/>
          </a:prstGeom>
          <a:noFill/>
        </p:spPr>
      </p:pic>
      <p:pic>
        <p:nvPicPr>
          <p:cNvPr id="1028" name="Picture 4" descr="C:\Users\AttarInstitute\Desktop\ممتازها\عكسها\فهيمه قائني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600200"/>
            <a:ext cx="1439862" cy="192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1"/>
            <a:ext cx="7696200" cy="1219199"/>
          </a:xfrm>
        </p:spPr>
        <p:txBody>
          <a:bodyPr/>
          <a:lstStyle/>
          <a:p>
            <a:r>
              <a:rPr lang="fa-IR" dirty="0" smtClean="0">
                <a:cs typeface="B Yekan" pitchFamily="2" charset="-78"/>
              </a:rPr>
              <a:t>مدیریت بازرگانی ورودی 95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305800" cy="4114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76401"/>
          <a:ext cx="8305800" cy="499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94719"/>
                <a:gridCol w="2742481"/>
              </a:tblGrid>
              <a:tr h="182879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607713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علی عباسی دوغشکی</a:t>
                      </a:r>
                    </a:p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مهلا یزدی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آمنه آزادی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65971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18.97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19.29</a:t>
                      </a:r>
                    </a:p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19.67 </a:t>
                      </a:r>
                    </a:p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68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1600200" cy="1905000"/>
          </a:xfrm>
          <a:prstGeom prst="rect">
            <a:avLst/>
          </a:prstGeom>
        </p:spPr>
      </p:pic>
      <p:pic>
        <p:nvPicPr>
          <p:cNvPr id="6" name="Picture 5" descr="8464268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76400"/>
            <a:ext cx="1647825" cy="1828800"/>
          </a:xfrm>
          <a:prstGeom prst="rect">
            <a:avLst/>
          </a:prstGeom>
        </p:spPr>
      </p:pic>
      <p:pic>
        <p:nvPicPr>
          <p:cNvPr id="7" name="Picture 6" descr="8464268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76400"/>
            <a:ext cx="1524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Yekan" pitchFamily="2" charset="-78"/>
              </a:rPr>
              <a:t>کارشناسی ارشد بازاریابی ورودی 96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153400" cy="47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مهناز شهرکی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آرمان کفایی نژاد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سحر مالداران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732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18.35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18.75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18.95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AttarInstitute\Desktop\ممتازها\عكسها\سحر مالداران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00200"/>
            <a:ext cx="1447800" cy="1828800"/>
          </a:xfrm>
          <a:prstGeom prst="rect">
            <a:avLst/>
          </a:prstGeom>
          <a:noFill/>
        </p:spPr>
      </p:pic>
      <p:pic>
        <p:nvPicPr>
          <p:cNvPr id="2051" name="Picture 3" descr="C:\Users\AttarInstitute\Desktop\ممتازها\عكسها\آرمان كفائي ن‍ژاد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00200"/>
            <a:ext cx="1295400" cy="1834515"/>
          </a:xfrm>
          <a:prstGeom prst="rect">
            <a:avLst/>
          </a:prstGeom>
          <a:noFill/>
        </p:spPr>
      </p:pic>
      <p:pic>
        <p:nvPicPr>
          <p:cNvPr id="2052" name="Picture 4" descr="C:\Users\AttarInstitute\Desktop\ممتازها\عكسها\مهناز شهركي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1630898"/>
            <a:ext cx="1295400" cy="1749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Yekan" pitchFamily="2" charset="-78"/>
              </a:rPr>
              <a:t>کارشناسی ارشد بازرگانی بین الملل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981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زهرا الهیاری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اجتماعی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پروین عابدانی قهوه چی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18.88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19.13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19.38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AttarInstitute\Desktop\ممتازها\عكسها\پروين عابداني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00200"/>
            <a:ext cx="1447800" cy="1981200"/>
          </a:xfrm>
          <a:prstGeom prst="rect">
            <a:avLst/>
          </a:prstGeom>
          <a:noFill/>
        </p:spPr>
      </p:pic>
      <p:pic>
        <p:nvPicPr>
          <p:cNvPr id="3075" name="Picture 3" descr="C:\Users\AttarInstitute\Desktop\ممتازها\عكسها\زهرا الهياري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1428750" cy="1962150"/>
          </a:xfrm>
          <a:prstGeom prst="rect">
            <a:avLst/>
          </a:prstGeom>
          <a:noFill/>
        </p:spPr>
      </p:pic>
      <p:pic>
        <p:nvPicPr>
          <p:cNvPr id="3076" name="Picture 4" descr="C:\Users\AttarInstitute\Desktop\ممتازها\عكسها\فاطمه اجتماعي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00200"/>
            <a:ext cx="1428750" cy="197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Yekan" pitchFamily="2" charset="-78"/>
              </a:rPr>
              <a:t>کارشناسی ارشد بازرگانی بین الملل ورودی 96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 مهدی اکبرالسادات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محبوبه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خیاط زاده کاخکی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وظیفه شناس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19.35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AttarInstitute\Desktop\ممتازها\عكسها\فاطمه وظيفه شناس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00200"/>
            <a:ext cx="1676400" cy="1927860"/>
          </a:xfrm>
          <a:prstGeom prst="rect">
            <a:avLst/>
          </a:prstGeom>
          <a:noFill/>
        </p:spPr>
      </p:pic>
      <p:pic>
        <p:nvPicPr>
          <p:cNvPr id="4099" name="Picture 3" descr="C:\Users\AttarInstitute\Desktop\ممتازها\عكسها\محبوبه خياط زاده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600200"/>
            <a:ext cx="1416424" cy="1926336"/>
          </a:xfrm>
          <a:prstGeom prst="rect">
            <a:avLst/>
          </a:prstGeom>
          <a:noFill/>
        </p:spPr>
      </p:pic>
      <p:pic>
        <p:nvPicPr>
          <p:cNvPr id="4100" name="Picture 4" descr="C:\Users\AttarInstitute\Desktop\ممتازها\عكسها\سيد مهدي اكبرالسادات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00200"/>
            <a:ext cx="1447800" cy="1889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Yekan" pitchFamily="2" charset="-78"/>
              </a:rPr>
              <a:t>کارشناسی ارشد تجارت الکترونیک ورودی 96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اعظم جنگی کلات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الهام صادقی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مهدی اسماعیل زاده خسرویه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17.44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18.44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19.44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C:\Users\AttarInstitute\Desktop\ممتازها\عكسها\مهدي اسماعيل زاده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600200"/>
            <a:ext cx="1634787" cy="1920875"/>
          </a:xfrm>
          <a:prstGeom prst="rect">
            <a:avLst/>
          </a:prstGeom>
          <a:noFill/>
        </p:spPr>
      </p:pic>
      <p:pic>
        <p:nvPicPr>
          <p:cNvPr id="5123" name="Picture 3" descr="C:\Users\AttarInstitute\Desktop\ممتازها\عكسها\الهام صادقي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1"/>
            <a:ext cx="1592262" cy="1905000"/>
          </a:xfrm>
          <a:prstGeom prst="rect">
            <a:avLst/>
          </a:prstGeom>
          <a:noFill/>
        </p:spPr>
      </p:pic>
      <p:pic>
        <p:nvPicPr>
          <p:cNvPr id="5124" name="Picture 4" descr="C:\Users\AttarInstitute\Desktop\ممتازها\عكسها\اعظم جنگي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1487488" cy="1896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کارشناسی ارشد حسابداری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0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7526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pPr algn="ctr"/>
                      <a:endParaRPr lang="fa-IR" sz="2400" b="1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b="0" dirty="0" smtClean="0">
                          <a:cs typeface="B Yekan" pitchFamily="2" charset="-78"/>
                        </a:rPr>
                        <a:t>ملیکا غزالی</a:t>
                      </a:r>
                      <a:endParaRPr lang="en-US" sz="2400" b="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نیلوفر مهرفرد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تهمینه صبری رزم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19.22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19.56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C:\Users\AttarInstitute\Desktop\ممتازها\عكسها\نيلوفر مهرفرد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600200"/>
            <a:ext cx="1303338" cy="1752600"/>
          </a:xfrm>
          <a:prstGeom prst="rect">
            <a:avLst/>
          </a:prstGeom>
          <a:noFill/>
        </p:spPr>
      </p:pic>
      <p:pic>
        <p:nvPicPr>
          <p:cNvPr id="6147" name="Picture 3" descr="C:\Users\AttarInstitute\Desktop\ممتازها\عكسها\مليكا غزالي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13429"/>
            <a:ext cx="1341438" cy="1739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کارشناسی ارشد حسابداری ورودی 96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بتول فاطمی نژاد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فرزانه خیرآبادی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فرشته درودی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18.34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19.84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AttarInstitute\Desktop\ممتازها\عكسها\بتول فاطمي نژاد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1667971" cy="1913762"/>
          </a:xfrm>
          <a:prstGeom prst="rect">
            <a:avLst/>
          </a:prstGeom>
          <a:noFill/>
        </p:spPr>
      </p:pic>
      <p:pic>
        <p:nvPicPr>
          <p:cNvPr id="7171" name="Picture 3" descr="C:\Users\AttarInstitute\Desktop\ممتازها\عكسها\فرزانه خيرآبادي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600200"/>
            <a:ext cx="1600200" cy="1936242"/>
          </a:xfrm>
          <a:prstGeom prst="rect">
            <a:avLst/>
          </a:prstGeom>
          <a:noFill/>
        </p:spPr>
      </p:pic>
      <p:pic>
        <p:nvPicPr>
          <p:cNvPr id="7172" name="Picture 4" descr="C:\Users\AttarInstitute\Desktop\ممتازها\عكسها\فرشته درودي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623958"/>
            <a:ext cx="1434094" cy="188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مدیریت بازرگانی ورودی 94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78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6764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649691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فائزه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سعیدی اصل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هانیه عباسی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4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مهدیه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غضنفری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61155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19.12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19.24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 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19.27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68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600200"/>
            <a:ext cx="1219200" cy="1666875"/>
          </a:xfrm>
          <a:prstGeom prst="rect">
            <a:avLst/>
          </a:prstGeom>
        </p:spPr>
      </p:pic>
      <p:pic>
        <p:nvPicPr>
          <p:cNvPr id="6" name="Picture 5" descr="8464268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00200"/>
            <a:ext cx="1295400" cy="1676400"/>
          </a:xfrm>
          <a:prstGeom prst="rect">
            <a:avLst/>
          </a:prstGeom>
        </p:spPr>
      </p:pic>
      <p:pic>
        <p:nvPicPr>
          <p:cNvPr id="7" name="Picture 6" descr="8464249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200"/>
            <a:ext cx="1295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حسابداری ورودی 97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انسیه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یساقی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مریم مهدوی نیا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علی اصغری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19.38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19.51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19.69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846424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600200"/>
            <a:ext cx="1428750" cy="1828800"/>
          </a:xfrm>
          <a:prstGeom prst="rect">
            <a:avLst/>
          </a:prstGeom>
        </p:spPr>
      </p:pic>
      <p:pic>
        <p:nvPicPr>
          <p:cNvPr id="6" name="Picture 5" descr="8464249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00200"/>
            <a:ext cx="1295400" cy="1828800"/>
          </a:xfrm>
          <a:prstGeom prst="rect">
            <a:avLst/>
          </a:prstGeom>
        </p:spPr>
      </p:pic>
      <p:pic>
        <p:nvPicPr>
          <p:cNvPr id="7" name="Picture 6" descr="8464249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200"/>
            <a:ext cx="12954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حسابداری ورودی 96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058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190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سیده محدثه </a:t>
                      </a:r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حسین </a:t>
                      </a:r>
                      <a:r>
                        <a:rPr lang="fa-IR" sz="2400" dirty="0" smtClean="0">
                          <a:cs typeface="B Yekan" pitchFamily="2" charset="-78"/>
                        </a:rPr>
                        <a:t>زاده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 سادات حسینی عبدل آبادی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نازنین افشار مهری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17.49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17.54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19.59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49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600200"/>
            <a:ext cx="1319212" cy="1905000"/>
          </a:xfrm>
          <a:prstGeom prst="rect">
            <a:avLst/>
          </a:prstGeom>
        </p:spPr>
      </p:pic>
      <p:pic>
        <p:nvPicPr>
          <p:cNvPr id="6" name="Picture 5" descr="8464249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6400"/>
            <a:ext cx="1295400" cy="1828800"/>
          </a:xfrm>
          <a:prstGeom prst="rect">
            <a:avLst/>
          </a:prstGeom>
        </p:spPr>
      </p:pic>
      <p:pic>
        <p:nvPicPr>
          <p:cNvPr id="7" name="Picture 6" descr="8464249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00200"/>
            <a:ext cx="142875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حسابداری ورودی 95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4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7526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مهدی طیبی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میلاد ولی روح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ملیکا عرفانی راد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17.64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18.95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19.78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4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00200"/>
            <a:ext cx="1295400" cy="1752600"/>
          </a:xfrm>
          <a:prstGeom prst="rect">
            <a:avLst/>
          </a:prstGeom>
        </p:spPr>
      </p:pic>
      <p:pic>
        <p:nvPicPr>
          <p:cNvPr id="6" name="Picture 5" descr="8464249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600200"/>
            <a:ext cx="1295400" cy="1752600"/>
          </a:xfrm>
          <a:prstGeom prst="rect">
            <a:avLst/>
          </a:prstGeom>
        </p:spPr>
      </p:pic>
      <p:pic>
        <p:nvPicPr>
          <p:cNvPr id="7" name="Picture 6" descr="8464249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200"/>
            <a:ext cx="12192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حسابداری ورودی 94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382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رضا یزدان پناه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  دنکوبان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سید</a:t>
                      </a:r>
                      <a:r>
                        <a:rPr lang="fa-IR" sz="2400" baseline="0" dirty="0" smtClean="0">
                          <a:cs typeface="B Yekan" pitchFamily="2" charset="-78"/>
                        </a:rPr>
                        <a:t> سجاد نعیمی تاجدار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19.56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19.59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19.91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4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00200"/>
            <a:ext cx="1447800" cy="1809750"/>
          </a:xfrm>
          <a:prstGeom prst="rect">
            <a:avLst/>
          </a:prstGeom>
        </p:spPr>
      </p:pic>
      <p:pic>
        <p:nvPicPr>
          <p:cNvPr id="6" name="Picture 5" descr="8464249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00199"/>
            <a:ext cx="1600200" cy="1828801"/>
          </a:xfrm>
          <a:prstGeom prst="rect">
            <a:avLst/>
          </a:prstGeom>
        </p:spPr>
      </p:pic>
      <p:pic>
        <p:nvPicPr>
          <p:cNvPr id="7" name="Picture 6" descr="8464249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00200"/>
            <a:ext cx="1409700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Yekan" pitchFamily="2" charset="-78"/>
              </a:rPr>
              <a:t>رشته آموزش زبان انگلیسی ورودی 96</a:t>
            </a:r>
            <a:endParaRPr lang="en-US" dirty="0">
              <a:cs typeface="B Yeka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8288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بهاره قره داغی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الهام قنبری استاج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فاطمه طاهری نیا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  <a:tr h="1498600"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19.03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19.47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400" dirty="0" smtClean="0">
                        <a:cs typeface="B Yekan" pitchFamily="2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cs typeface="B Yekan" pitchFamily="2" charset="-78"/>
                        </a:rPr>
                        <a:t>معدل</a:t>
                      </a:r>
                      <a:endParaRPr lang="en-US" sz="2400" dirty="0" smtClean="0">
                        <a:cs typeface="B Yekan" pitchFamily="2" charset="-78"/>
                      </a:endParaRPr>
                    </a:p>
                    <a:p>
                      <a:pPr algn="ctr"/>
                      <a:r>
                        <a:rPr lang="fa-IR" sz="2400" dirty="0" smtClean="0">
                          <a:cs typeface="B Yekan" pitchFamily="2" charset="-78"/>
                        </a:rPr>
                        <a:t>20</a:t>
                      </a:r>
                      <a:endParaRPr lang="en-US" sz="2400" dirty="0">
                        <a:cs typeface="B Yeka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846424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1447800" cy="1828800"/>
          </a:xfrm>
          <a:prstGeom prst="rect">
            <a:avLst/>
          </a:prstGeom>
        </p:spPr>
      </p:pic>
      <p:pic>
        <p:nvPicPr>
          <p:cNvPr id="6" name="Picture 5" descr="8464249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600200"/>
            <a:ext cx="1428750" cy="1828799"/>
          </a:xfrm>
          <a:prstGeom prst="rect">
            <a:avLst/>
          </a:prstGeom>
        </p:spPr>
      </p:pic>
      <p:pic>
        <p:nvPicPr>
          <p:cNvPr id="7" name="Picture 6" descr="8464249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200"/>
            <a:ext cx="1371600" cy="1828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675</Words>
  <Application>Microsoft Office PowerPoint</Application>
  <PresentationFormat>On-screen Show (4:3)</PresentationFormat>
  <Paragraphs>544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مدیریت بازرگانی ورودی 97</vt:lpstr>
      <vt:lpstr>مدیریت بازرگانی ورودی 96</vt:lpstr>
      <vt:lpstr>مدیریت بازرگانی ورودی 95</vt:lpstr>
      <vt:lpstr>مدیریت بازرگانی ورودی 94</vt:lpstr>
      <vt:lpstr>رشته حسابداری ورودی 97</vt:lpstr>
      <vt:lpstr>رشته حسابداری ورودی 96</vt:lpstr>
      <vt:lpstr>رشته حسابداری ورودی 95</vt:lpstr>
      <vt:lpstr>رشته حسابداری ورودی 94</vt:lpstr>
      <vt:lpstr>رشته آموزش زبان انگلیسی ورودی 96</vt:lpstr>
      <vt:lpstr>رشته آموزش زبان انگلیسی ورودی 95</vt:lpstr>
      <vt:lpstr>رشته علوم ورزشی ورودی 96</vt:lpstr>
      <vt:lpstr>رشته علوم ورزشی ورودی 95</vt:lpstr>
      <vt:lpstr>رشته فقه و حقوق اسلامی ورودی 97</vt:lpstr>
      <vt:lpstr>رشته فقه و حقوق اسلامی ورودی 96</vt:lpstr>
      <vt:lpstr>رشته فقه و حقوق اسلامی ورودی 95</vt:lpstr>
      <vt:lpstr>رشته فقه و حقوق اسلامی ورودی 94</vt:lpstr>
      <vt:lpstr>رشته مدیریت مالی ورودی 97</vt:lpstr>
      <vt:lpstr>رشته مدیریت مالی ورودی 96</vt:lpstr>
      <vt:lpstr>رشته مدیریت مالی ورودی 95</vt:lpstr>
      <vt:lpstr>رشته مدیریت مالی ورودی 94</vt:lpstr>
      <vt:lpstr>رشته مشاوره ورودی 97</vt:lpstr>
      <vt:lpstr>رشته مشاوره ورودی 96</vt:lpstr>
      <vt:lpstr>رشته مدیریت بازرگانی ناپیوسته ورودی 97</vt:lpstr>
      <vt:lpstr>رشته مدیریت بازرگانی ناپیوسته ورودی 96</vt:lpstr>
      <vt:lpstr>رشته حسابداری ناپیوسته ورودی 97</vt:lpstr>
      <vt:lpstr>رشته حسابداری ناپیوسته ورودی 96</vt:lpstr>
      <vt:lpstr>رشته مدیریت دولتی ناپیوسته ورودی 97</vt:lpstr>
      <vt:lpstr>رشته علوم ورزشی ورودی 97</vt:lpstr>
      <vt:lpstr>کارشناسی ارشد بازاریابی ورودی 97</vt:lpstr>
      <vt:lpstr>کارشناسی ارشد بازاریابی ورودی 96</vt:lpstr>
      <vt:lpstr>کارشناسی ارشد بازرگانی بین الملل ورودی 97</vt:lpstr>
      <vt:lpstr>کارشناسی ارشد بازرگانی بین الملل ورودی 96</vt:lpstr>
      <vt:lpstr>کارشناسی ارشد تجارت الکترونیک ورودی 96</vt:lpstr>
      <vt:lpstr>کارشناسی ارشد حسابداری ورودی 97</vt:lpstr>
      <vt:lpstr>کارشناسی ارشد حسابداری ورودی 96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بازرگانی ورودی 95</dc:title>
  <dc:creator>AttarInstitute</dc:creator>
  <cp:lastModifiedBy>AttarInstitute</cp:lastModifiedBy>
  <cp:revision>58</cp:revision>
  <dcterms:created xsi:type="dcterms:W3CDTF">2006-08-16T00:00:00Z</dcterms:created>
  <dcterms:modified xsi:type="dcterms:W3CDTF">2019-04-16T11:53:35Z</dcterms:modified>
</cp:coreProperties>
</file>